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Ezek 35 - Against Mt Seir; For Enmity</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Against Mt Seir. God is against you, you will be an everlasting desolation &amp; cities will not be inhabited. Because you have delivered the sons of Israel to the sword at the time of their calamity. Also because you said: these two lands will be mine, therefore I will deal with you. You showed your hatred against Israel.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Ezekiel is told to set his face against mount Seir, the land of Edom. God declares that He is against it and will make it most desolate. Edom kept a perpetual hatred and shed the blood of Israel by the sword in the time of their calamity, so blood shall pursue Edom, and its mountains, hills and valleys will be filled with its slain. Edom also said that the two nations and the two countries, Israel and Judah, would be its own, though the LORD was there. God has heard its boasts. As Edom rejoiced when Israel’s inheritance was desolate, so mount Seir and all Idumea will be desolate, and they shall know that He is the LORD.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Ezekiel is told to set his face against mount Seir (vv. 1–2).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 am against thee … I will make thee most desolate”; its cities laid waste (vv. 3–4).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Edom had “a perpetual hatred” and shed Israel’s blood “in the time of their calamity” (v. 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So “blood shall pursue thee”; its slain will fill its hills, valleys, and rivers (vv. 6–8).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Its desolations will be perpetual; its cities shall not return (v. 9).</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Edom claimed “these two nations and these two countries,” “whereas the LORD was there” (v. 10).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God will repay its anger and envy, and has heard its blasphemies: “They are laid desolate, they are given us to consume” (vv. 11–13).</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As Edom rejoiced over Israel’s desolate inheritance, mount Seir and all Idumea shall be desolate (vv. 14–15).</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These parallels go beyond the MB sheet (MB Parallel Chapters: none); they are listed for close wording on the same charge against Edom.</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25:12–14 – the earlier oracle on the same charge in close wording: “Because that Edom hath dealt against the house of Judah by taking vengeance … I will also stretch out mine hand upon Edom … and I will make it desolate” (compare vv. 3–5).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36:2–5 – the answering word to the mountains of Israel repeats this chapter’s charges: “the enemy hath said … the ancient high places are ours in possession,” and “all Idumea … have appointed my land into their possession with the joy of all their heart” (compare vv. 10, 12, 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Obad 10–15 – the same offence at Jerusalem’s fall in close wording: “neither shouldest thou have rejoiced over the children of Judah in the day of their destruction,” “in the day of their calamity” (three times), “as thou hast done, it shall be done unto thee” (compare vv. 5, 15).</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Ezek 35 does not formally quote earlier Scripture, and no later passage clearly quotes it as such.</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35 - Nearby context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33:21–22 – the news that the city is smitten, after which the restoration prophecies of Ezek 34–37 begin.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36:6–15 – the mountains of Israel will again bear fruit and be inhabited, no longer bearing “the shame of the heathen.”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37:22 – “they shall be no more two nations,” the two nations Edom hoped to possess (v. 10) made one under one king.</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 48:35 – the city’s name, “The LORD is there,” compare “whereas the LORD was there” (v. 10).</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35 - Other prophecies against Edom</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Isa 34:5–17; 63:1–6 – the sword of the LORD on Idumea, and the one who comes from Edom with dyed garments from Bozrah.</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 49:7–22 – Edom “shall be a desolation,” and none shall abide there; vv. 14–16 run close to Obad 1–4.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Isa 21:11–12 – the burden of Dumah: “He calleth to me out of Seir, Watchman, what of the night?”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 27:2–6 – Edom is among the nations sent bonds and yokes, to serve Nebuchadnezzar.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Joel 3:19 – “Edom shall be a desolate wilderness, for the violence against the children of Judah, because they have shed innocent blood in their land.”</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Amos 1:11–12 – Edom “did pursue his brother with the sword … and his anger did tear perpetually.”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Mal 1:2–5 – “I hated Esau, and laid his mountains and his heritage waste.”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35 - Edom at Jerusalem’s fall</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137:7 – “Remember, O LORD, the children of Edom in the day of Jerusalem; who said, Rase it, rase it.”</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Lam 4:21–22 – “Rejoice and be glad, O daughter of Edom … he will visit thine iniquity.”</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35 - Esau and Jacob</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Gen 25:23; 27:41 – two nations in Rebekah’s womb, and Esau hated Jacob because of the blessing.</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Gen 36:8–9 – “Thus dwelt Esau in mount Seir: Esau is Edom.”</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Num 20:14–21 – Edom refuses Israel, its brother, passage through its border.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Deut 2:4–5; 23:7 – mount Seir given to Esau; “thou shalt not abhor an Edomite; for he is thy brother.”</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Ezek 35 - Possible Backgrounds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Kgs 25:1–10; Jer 52:4–14 – the siege and burning of Jerusalem, “the time of their calamity” in which Edom shed Israel’s blood (v. 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Obad 11–14 – Edom stood on the other side, entered the gate, laid hands on Judah’s substance, and cut off those that escaped.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v. 5 – KJV “in the time that their iniquity had an end” renders a phrase like “the time of the iniquity of the end” (NASB “the punishment of the end,” ESV “their final punishment”); the same phrase occurs in Ezek 21:25, 29.</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v. 6 – KJV “sith” is old English for “since”; the Hebrew is an oath form, “if you have not hated blood” (ESV “because you did not hate bloodshed”). Hebrew dam (blood) sounds like Edom.</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v. 7 – KJV “him that passeth out and him that returneth” is ESV “anyone who comes and goes,” all traffic through the land.</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v. 9 – KJV “thy cities shall not return” follows the written Hebrew; the Hebrew margin reads “shall not be inhabited,” followed by NASB and ESV (and by Dean’s 480 summary).</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v. 10 – KJV “we will possess it” keeps the Hebrew singular “it”; ESV “we will take possession of them.”</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v. 14 – “When the whole earth rejoiceth, I will make thee desolate” is hard; ESV “While the whole earth rejoices”; many read it as the earth rejoicing at Edom’s fall.</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v. 15 – KJV “Idumea” is the Greek form of the name; the Hebrew reads Edom (ESV “all Edom”).</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Lord GOD, who speaks against mount Seir and swears “as I live” (vv. 3, 6, 11, 14).</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Ezekiel, “son of man,” told to set his face against mount Seir and prophesy (v. 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Mount Seir, that is Edom, “all Idumea, even all of it,” the descendants of Esau (vv. 2–3, 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children of Israel, whose blood Edom shed in their calamity (v. 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two nations, Israel and Judah, whose countries Edom claimed (v. 10).</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house of Israel, whose inheritance was desolate (v. 15).</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Relative Chronology</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The oracle is undated; it follows the news of Jerusalem’s fall in the twelfth year of the captivity (Ezek 33:21) and comes before the vision of the twenty-fifth year (Ezek 40:1).</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It looks back on Edom’s conduct when Jerusalem fell (Obad 11–14; Psa 137:7), when the land lay desolate (v. 12).</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It looks forward to Edom’s lasting desolation; by Malachi’s day its mountains are laid waste (Mal 1:3–4).</a:t>
            </a:r>
          </a:p>
          <a:p>
            <a:pPr algn="l" marL="292608" indent="-201168">
              <a:lnSpc>
                <a:spcPct val="130000"/>
              </a:lnSpc>
              <a:spcBef>
                <a:spcPts val="0"/>
              </a:spcBef>
              <a:spcAft>
                <a:spcPts val="0"/>
              </a:spcAft>
              <a:buFont typeface="Arial"/>
              <a:buChar char="•"/>
            </a:pPr>
            <a:r>
              <a:rPr sz="2000" b="0">
                <a:solidFill>
                  <a:srgbClr val="1F2933"/>
                </a:solidFill>
                <a:latin typeface="Calibri"/>
                <a:ea typeface="Calibri"/>
                <a:cs typeface="Calibri"/>
              </a:rPr>
              <a:t>Absolute Chronology</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Ezek 35 has no row in Chapter_Lookup (2026_10_06_Bible_Chronology_summary.xlsx); nor do Ezek 25, 33, or 36.</a:t>
            </a:r>
          </a:p>
          <a:p>
            <a:pPr lvl="1" algn="l" marL="612647" indent="-201168">
              <a:lnSpc>
                <a:spcPct val="130000"/>
              </a:lnSpc>
              <a:spcBef>
                <a:spcPts val="0"/>
              </a:spcBef>
              <a:spcAft>
                <a:spcPts val="0"/>
              </a:spcAft>
              <a:buFont typeface="Arial"/>
              <a:buChar char="•"/>
            </a:pPr>
            <a:r>
              <a:rPr sz="2000" b="0">
                <a:solidFill>
                  <a:srgbClr val="1F2933"/>
                </a:solidFill>
                <a:latin typeface="Calibri"/>
                <a:ea typeface="Calibri"/>
                <a:cs typeface="Calibri"/>
              </a:rPr>
              <a:t>Derived from nearby rows: 2 Kgs 25 = 586 BC (stated; fall of Jerusalem). Ezek 33:21 places the news of the fall reaching the exiles in the twelfth year of the captivity, so this oracle is likely about 585 BC or soon after (derived). The MB date for Ezek 35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Ezek 35: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Ezekiel receives and speaks the word among the exiles in Babylonia, by the river Chebar (Ezek 1:1–3; 3:15).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Mount Seir, the high country of Edom south and southeast of the Dead Sea, with its cities, hills, valleys, and rivers (vv. 2–8).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mountains of Israel and the two countries of Israel and Judah, which Edom claimed while they lay desolate (vv. 10, 12).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Ezek 35  ·  Against Mt Seir; For Enmity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837 - Ezek 35 --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