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64592"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1554480"/>
            <a:ext cx="10515600" cy="320040"/>
          </a:xfrm>
          <a:prstGeom prst="rect">
            <a:avLst/>
          </a:prstGeom>
          <a:noFill/>
        </p:spPr>
        <p:txBody>
          <a:bodyPr wrap="none">
            <a:spAutoFit/>
          </a:bodyPr>
          <a:lstStyle/>
          <a:p>
            <a:r>
              <a:rPr sz="1400" b="1">
                <a:solidFill>
                  <a:srgbClr val="8A6A3B"/>
                </a:solidFill>
                <a:latin typeface="Calibri"/>
                <a:ea typeface="Calibri"/>
                <a:cs typeface="Calibri"/>
              </a:rPr>
              <a:t>MEDIUM LENGTH SUMMARY</a:t>
            </a:r>
          </a:p>
        </p:txBody>
      </p:sp>
      <p:sp>
        <p:nvSpPr>
          <p:cNvPr id="4" name="TextBox 3"/>
          <p:cNvSpPr txBox="1"/>
          <p:nvPr/>
        </p:nvSpPr>
        <p:spPr>
          <a:xfrm>
            <a:off x="640080" y="1874519"/>
            <a:ext cx="10789920" cy="1005840"/>
          </a:xfrm>
          <a:prstGeom prst="rect">
            <a:avLst/>
          </a:prstGeom>
          <a:noFill/>
        </p:spPr>
        <p:txBody>
          <a:bodyPr wrap="square">
            <a:spAutoFit/>
          </a:bodyPr>
          <a:lstStyle/>
          <a:p>
            <a:pPr>
              <a:lnSpc>
                <a:spcPct val="100000"/>
              </a:lnSpc>
              <a:spcBef>
                <a:spcPts val="0"/>
              </a:spcBef>
              <a:spcAft>
                <a:spcPts val="0"/>
              </a:spcAft>
            </a:pPr>
            <a:r>
              <a:rPr sz="3000" b="1">
                <a:solidFill>
                  <a:srgbClr val="1F2933"/>
                </a:solidFill>
                <a:latin typeface="Calibri"/>
                <a:ea typeface="Calibri"/>
                <a:cs typeface="Calibri"/>
              </a:rPr>
              <a:t>1 Chron 26 - Gatekeepers etc.</a:t>
            </a:r>
          </a:p>
        </p:txBody>
      </p:sp>
      <p:sp>
        <p:nvSpPr>
          <p:cNvPr id="5" name="TextBox 4"/>
          <p:cNvSpPr txBox="1"/>
          <p:nvPr/>
        </p:nvSpPr>
        <p:spPr>
          <a:xfrm>
            <a:off x="640080" y="3017520"/>
            <a:ext cx="10607040" cy="2834640"/>
          </a:xfrm>
          <a:prstGeom prst="rect">
            <a:avLst/>
          </a:prstGeom>
          <a:noFill/>
        </p:spPr>
        <p:txBody>
          <a:bodyPr wrap="square">
            <a:spAutoFit/>
          </a:bodyPr>
          <a:lstStyle/>
          <a:p>
            <a:pPr>
              <a:lnSpc>
                <a:spcPct val="115000"/>
              </a:lnSpc>
              <a:spcBef>
                <a:spcPts val="0"/>
              </a:spcBef>
              <a:spcAft>
                <a:spcPts val="0"/>
              </a:spcAft>
            </a:pPr>
            <a:r>
              <a:rPr sz="1600" b="0">
                <a:solidFill>
                  <a:srgbClr val="52606D"/>
                </a:solidFill>
                <a:latin typeface="Calibri"/>
                <a:ea typeface="Calibri"/>
                <a:cs typeface="Calibri"/>
              </a:rPr>
              <a:t>PROTOTYPE PowerPoint slides for free download, fully editable, from Memorize-the-Bible.com</a:t>
            </a:r>
          </a:p>
          <a:p>
            <a:pPr>
              <a:lnSpc>
                <a:spcPct val="115000"/>
              </a:lnSpc>
              <a:spcBef>
                <a:spcPts val="0"/>
              </a:spcBef>
              <a:spcAft>
                <a:spcPts val="0"/>
              </a:spcAft>
            </a:pPr>
            <a:r>
              <a:rPr sz="1400" b="0">
                <a:solidFill>
                  <a:srgbClr val="52606D"/>
                </a:solidFill>
                <a:latin typeface="Calibri"/>
                <a:ea typeface="Calibri"/>
                <a:cs typeface="Calibri"/>
              </a:rPr>
              <a:t/>
            </a:r>
          </a:p>
          <a:p>
            <a:pPr>
              <a:lnSpc>
                <a:spcPct val="115000"/>
              </a:lnSpc>
              <a:spcBef>
                <a:spcPts val="0"/>
              </a:spcBef>
              <a:spcAft>
                <a:spcPts val="0"/>
              </a:spcAft>
            </a:pPr>
            <a:r>
              <a:rPr sz="1400" b="0">
                <a:solidFill>
                  <a:srgbClr val="52606D"/>
                </a:solidFill>
                <a:latin typeface="Calibri"/>
                <a:ea typeface="Calibri"/>
                <a:cs typeface="Calibri"/>
              </a:rPr>
              <a:t>These PowerPoint files have been created by Grok, an AI assistant built by xAI, under the direction of Dean Brown, the founder of the under-construction website called Memorize-the-Bible.com. They derive from a combination of Grok's own research under Dean's direction, from materials that Dean has developed over several years of prior research, and from ongoing research as the website is being prepared for a formal launch. You may freely download, modify, and freely use these slides as you see fit, but you must not sell them in any form and you must preserve this title slide including this note in full.</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26  ·  Gatekeepers etc.      Memorize-the-Bible.com      All quotations are from the KJV for copyright reasons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Dean 480-character summary for 1 Chron 26:</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a:lnSpc>
                <a:spcPct val="150000"/>
              </a:lnSpc>
              <a:spcBef>
                <a:spcPts val="0"/>
              </a:spcBef>
              <a:spcAft>
                <a:spcPts val="0"/>
              </a:spcAft>
            </a:pPr>
            <a:r>
              <a:rPr sz="2000" b="0">
                <a:solidFill>
                  <a:srgbClr val="1F2933"/>
                </a:solidFill>
                <a:latin typeface="Calibri"/>
                <a:ea typeface="Calibri"/>
                <a:cs typeface="Calibri"/>
              </a:rPr>
              <a:t>Gatekeepers were Korahites including Obed-edom, whose lot was for the south gate. To Obed-edom's sons went the storehouse. On the east were 6 Levites, on the north 4, on the south 4, and at the storehouse 2 by 2 daily. Some Levites appointed as charge over the treasures of the temple. Other miscellaneous officers &amp; officials.</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26  ·  Gatekeepers etc.      Memorize-the-Bible.com      All quotations are from the KJV for copyright reasons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Grok 120-word summary for 1 Chron 26:</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a:lnSpc>
                <a:spcPct val="150000"/>
              </a:lnSpc>
              <a:spcBef>
                <a:spcPts val="0"/>
              </a:spcBef>
              <a:spcAft>
                <a:spcPts val="0"/>
              </a:spcAft>
            </a:pPr>
            <a:r>
              <a:rPr sz="2000" b="0">
                <a:solidFill>
                  <a:srgbClr val="1F2933"/>
                </a:solidFill>
                <a:latin typeface="Calibri"/>
                <a:ea typeface="Calibri"/>
                <a:cs typeface="Calibri"/>
              </a:rPr>
              <a:t>The Levite porters are arranged to keep the gates of the house of the LORD. Meshelemiah the Korhite had seven sons and eighteen strong men; Obed-edom, whom God blessed, had eight sons and sixty-two able men; Hosah of Merari had thirteen. Small and great cast lots for every gate: the east fell to Shelemiah, the north to Zechariah, a wise counsellor, the south and the storehouse to Obed-edom, and the west to Shuppim and Hosah. Other Levites kept the treasures of the house and the spoils dedicated by Samuel, Saul, Abner, Joab and David. Izharites and Hebronites served as officers and judges over Israel on both sides of Jordan, in the business of the LORD and of the king.</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26  ·  Gatekeepers etc.      Memorize-the-Bible.com      All quotations are from the KJV for copyright reasons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Factual Summary for 1 Chron 26 (1 of 2):</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Meshelemiah the Korhite, son of Kore, and his seven sons headed the divisions of the porters (vv. 1–3).</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Obed-edom had eight sons, “for God blessed him”; his house numbered sixty-two able men (vv. 4–8).</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Meshelemiah had eighteen strong men; Hosah of Merari had thirteen (vv. 9–11).</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chief men, ward against ward, ministered in the house of the LORD; small and great cast lots for every gate (vv. 12–13).</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east fell to Shelemiah; the north to Zechariah, a wise counsellor (v. 14).</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south fell to Obed-edom, and the house of Asuppim to his sons (v. 15).</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west, with the gate Shallecheth, fell to Shuppim and Hosah (v. 16).</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26  ·  Gatekeepers etc.      Memorize-the-Bible.com      All quotations are from the KJV for copyright reasons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Factual Summary for 1 Chron 26 (2 of 2):</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Daily: six eastward, four northward, four southward, two and two at Asuppim, four at the causeway, two at Parbar (vv. 17–19).</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Ahijah was over the treasures; Jehieli’s sons Zetham and Joel kept the treasures of the house (vv. 20–22).</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Shebuel, son of Gershom, son of Moses, ruled the treasures (vv. 23–24).</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Shelomith kept things dedicated from battle spoils by David, Samuel, Saul, Abner and Joab (vv. 25–28).</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Chenaniah the Izharite and his sons were officers and judges for the outward business (v. 29).</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Hashabiah’s 1,700 Hebronites served west of Jordan (v. 30).</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In David’s fortieth year Jerijah’s brethren, found at Jazer of Gilead, 2,700 men, ruled Reuben, Gad and half Manasseh (vv. 31–32).</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26  ·  Gatekeepers etc.      Memorize-the-Bible.com      All quotations are from the KJV for copyright reasons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Parallel Passages for 1 Chron 26:</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None identified. No other chapter records this casting of lots for the gates, and no passage repeats its wording closely (MB Parallel Chapters: none). The later list of porters in 1 Chron 9:17–27 and the blessing of Obed-edom in 2 Sam 6:11 are listed under Related Bible Passages.</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26  ·  Gatekeepers etc.      Memorize-the-Bible.com      All quotations are from the KJV for copyright reasons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Quotations for 1 Chron 26:</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None identified. 1 Chron 26 does not formally quote earlier Scripture, and no later passage clearly quotes it as such.</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26  ·  Gatekeepers etc.      Memorize-the-Bible.com      All quotations are from the KJV for copyright reasons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1 Chron 26 - Nearby context</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Chron 23:4–5 – of the Levites, “six thousand were officers and judges” and “four thousand were porters.”</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Chron 24:31; 25:8 – the priests’ courses and the singers are also set by lot, “the principal fathers over against their younger brethren” and “as well the small as the great,” the phrase of v. 13.</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Chron 23:15–17 – Moses’ sons Gershom and Eliezer; Shebuel the chief of Gershom’s sons, and Rehabiah of Eliezer’s, whose sons “were very many.”</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Chron 28:12 – David gives Solomon the pattern “of the treasuries of the house of God, and of the treasuries of the dedicated things.”</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Chron 27 – the captains, officers, and treasurers of the kingdom follow (1 Chron 27 is also in the 10/10 Bible Companion reading).</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26  ·  Gatekeepers etc.      Memorize-the-Bible.com      All quotations are from the KJV for copyright reasons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1 Chron 26 - The porters elsewhere</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Chron 9:17–27 – after the exile Shallum is chief porter; “in four quarters were the porters, toward the east, west, north, and south,” and “Zechariah the son of Meshelemiah was porter of the door of the tabernacle”; David and Samuel the seer ordained them “in their set office.”</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Chron 15:18, 24; 16:38 – Obed-edom is a doorkeeper for the ark, and with his brethren and Hosah serves as a porter.</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2 Chron 8:14 – Solomon appoints “the porters also by their courses at every gate: for so had David the man of God commanded.”</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2 Chron 23:4–6, 19 – Jehoiada sets porters at the doors and gates, “that none which was unclean in any thing should enter in.”</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Neh 12:25 – the porters keep the ward “at the thresholds of the gates.”</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26  ·  Gatekeepers etc.      Memorize-the-Bible.com      All quotations are from the KJV for copyright reasons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1 Chron 26 - Obed-edom blessed</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2 Sam 6:10–12; 1 Chron 13:13–14 – the ark stays three months in the house of Obed-edom the Gittite, “and the LORD blessed the house of Obed-edom”; whether he is the Levite porter of v. 4 is debated.</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26  ·  Gatekeepers etc.      Memorize-the-Bible.com      All quotations are from the KJV for copyright reasons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1 Chron 26 - Treasures and dedicated things</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2 Sam 8:10–12; 1 Chron 18:7–11 – David dedicates to the LORD the silver and gold taken from the nations he subdued.</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Chron 29:2–8 – David and the chief fathers give for the house, and the precious stones go “to the treasure of the house of the LORD, by the hand of Jehiel the Gershonite.”</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Kgs 7:51; 2 Chron 5:1 – Solomon brings in the things David his father had dedicated and puts them among the treasures of the house of the LORD.</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26  ·  Gatekeepers etc.      Memorize-the-Bible.com      All quotations are from the KJV for copyright reasons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1 Chron 26 - Officers and judges</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Deut 16:18 – “Judges and officers shalt thou make thee in all thy gates.”</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2 Chron 19:5–11 – Jehoshaphat sets judges and Levite officers, with one over “all matters of the LORD” and another over “all the king’s matters,” compare v. 32.</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26  ·  Gatekeepers etc.      Memorize-the-Bible.com      All quotations are from the KJV for copyright reasons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1 Chron 26 - Keeping the doors</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Psa 84:10 – “I had rather be a doorkeeper in the house of my God, than to dwell in the tents of wickedness,” a psalm “for the sons of Korah.”</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26  ·  Gatekeepers etc.      Memorize-the-Bible.com      All quotations are from the KJV for copyright reasons</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1 Chron 26 - Possible Backgrounds</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Num 16:1, 31–33; 26:11 – Korah perishes in his rebellion, “notwithstanding the children of Korah died not”; his descendants become the porters of v. 1.</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Num 3:27–32 – the Kohathite families of the Amramites, Izharites, Hebronites, and Uzzielites (v. 23) keep “the charge of the sanctuary.”</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Exod 2:22; 18:3–4 – Gershom and Eliezer, the sons of Moses, from whom Shebuel and Shelomith descend (vv. 24–25).</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26  ·  Gatekeepers etc.      Memorize-the-Bible.com      All quotations are from the KJV for copyright reasons</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Text and Translation Issues for 1 Chron 26:</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v. 1 – “of the sons of Asaph” is probably a short form of Ebiasaph the Korahite (1 Chron 9:19; Abiasaph in Exod 6:24), not Asaph the singer, who was a Gershonite (1 Chron 6:39–43).</a:t>
            </a:r>
          </a:p>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vv. 1, 14 – Meshelemiah (v. 1) is called Shelemiah (v. 14) and appears to be Shallum the chief porter of 1 Chron 9:17–19.</a:t>
            </a:r>
          </a:p>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v. 15 – KJV “the house of Asuppim” transliterates a Hebrew word for gatherings or stores (ESV and NASB “the storehouse”).</a:t>
            </a:r>
          </a:p>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v. 16 – “Shuppim” may have arisen by repetition of the end of “Asuppim” in v. 15; most translations keep the name. KJV “the causeway of the going up” is ESV “the road that goes up.”</a:t>
            </a:r>
          </a:p>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v. 18 – KJV “Parbar” transliterates a rare word, probably a colonnade or court on the west side (ESV “the colonnade”); compare “the suburbs” (parwarim) of 2 Kgs 23:11.</a:t>
            </a:r>
          </a:p>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v. 20 – Hebrew reads “And of the Levites, Ahijah”; the Greek reads “and their brethren the Levites,” which NIV follows (“Their fellow Levites were in charge of the treasuries”).</a:t>
            </a:r>
          </a:p>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v. 24 – “Shebuel the son of Gershom, the son of Moses” uses “son” for descendant, since many generations separate Moses from David; compare Judg 18:30.</a:t>
            </a:r>
          </a:p>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v. 29 – KJV “outward business” is ESV “outside duties,” work outside the temple.</a:t>
            </a:r>
          </a:p>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v. 30 – KJV “on this side Jordan westward” is ESV “westward of the Jordan.”</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26  ·  Gatekeepers etc.      Memorize-the-Bible.com      All quotations are from the KJV for copyright reasons</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The Main People in 1 Chron 26:</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Meshelemiah (Shelemiah) the son of Kore, of the Korhites, with his sons Zechariah, a wise counsellor, Jediael, Zebadiah, Jathniel, Elam, Jehohanan, and Elioenai (vv. 1–3, 14).</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Obed-edom, whom God blessed, his eight sons, and Shemaiah’s sons, mighty men of valour (vv. 4–8, 15).</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Hosah of the children of Merari, with Simri the chief and his brethren, and Shuppim (vv. 10–11, 16).</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Ahijah, over the treasures; Laadan the Gershonite, Jehieli, Zetham, and Joel (vv. 20–22).</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Shebuel the son of Gershom, son of Moses, and Shelomith of the line of Eliezer, over the dedicated things (vv. 24–26).</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David the king, Samuel the seer, Saul the son of Kish, Abner the son of Ner, and Joab the son of Zeruiah, who dedicated spoils (vv. 26–28).</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Chenaniah the Izharite, Hashabiah the Hebronite, and Jerijah the chief of the Hebronites, with their brethren (vv. 29–32).</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26  ·  Gatekeepers etc.      Memorize-the-Bible.com      All quotations are from the KJV for copyright reasons</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When are the Events in 1 Chron 26:</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20000"/>
              </a:lnSpc>
              <a:spcBef>
                <a:spcPts val="0"/>
              </a:spcBef>
              <a:spcAft>
                <a:spcPts val="0"/>
              </a:spcAft>
              <a:buFont typeface="Arial"/>
              <a:buChar char="•"/>
            </a:pPr>
            <a:r>
              <a:rPr sz="2000" b="0">
                <a:solidFill>
                  <a:srgbClr val="1F2933"/>
                </a:solidFill>
                <a:latin typeface="Calibri"/>
                <a:ea typeface="Calibri"/>
                <a:cs typeface="Calibri"/>
              </a:rPr>
              <a:t>Relative Chronology</a:t>
            </a:r>
          </a:p>
          <a:p>
            <a:pPr lvl="1" algn="l" marL="612647" indent="-201168">
              <a:lnSpc>
                <a:spcPct val="120000"/>
              </a:lnSpc>
              <a:spcBef>
                <a:spcPts val="0"/>
              </a:spcBef>
              <a:spcAft>
                <a:spcPts val="0"/>
              </a:spcAft>
              <a:buFont typeface="Arial"/>
              <a:buChar char="•"/>
            </a:pPr>
            <a:r>
              <a:rPr sz="2000" b="0">
                <a:solidFill>
                  <a:srgbClr val="1F2933"/>
                </a:solidFill>
                <a:latin typeface="Calibri"/>
                <a:ea typeface="Calibri"/>
                <a:cs typeface="Calibri"/>
              </a:rPr>
              <a:t>In David’s last years, after the courses of the priests (1 Chron 24) and the singers (1 Chron 25), as part of the organizing begun when he made Solomon king (1 Chron 23:1–2).</a:t>
            </a:r>
          </a:p>
          <a:p>
            <a:pPr lvl="1" algn="l" marL="612647" indent="-201168">
              <a:lnSpc>
                <a:spcPct val="120000"/>
              </a:lnSpc>
              <a:spcBef>
                <a:spcPts val="0"/>
              </a:spcBef>
              <a:spcAft>
                <a:spcPts val="0"/>
              </a:spcAft>
              <a:buFont typeface="Arial"/>
              <a:buChar char="•"/>
            </a:pPr>
            <a:r>
              <a:rPr sz="2000" b="0">
                <a:solidFill>
                  <a:srgbClr val="1F2933"/>
                </a:solidFill>
                <a:latin typeface="Calibri"/>
                <a:ea typeface="Calibri"/>
                <a:cs typeface="Calibri"/>
              </a:rPr>
              <a:t>v. 31 dates the search for the Hebronites at Jazer to “the fortieth year of the reign of David,” his final year (1 Chron 29:27).</a:t>
            </a:r>
          </a:p>
          <a:p>
            <a:pPr lvl="1" algn="l" marL="612647" indent="-201168">
              <a:lnSpc>
                <a:spcPct val="120000"/>
              </a:lnSpc>
              <a:spcBef>
                <a:spcPts val="0"/>
              </a:spcBef>
              <a:spcAft>
                <a:spcPts val="0"/>
              </a:spcAft>
              <a:buFont typeface="Arial"/>
              <a:buChar char="•"/>
            </a:pPr>
            <a:r>
              <a:rPr sz="2000" b="0">
                <a:solidFill>
                  <a:srgbClr val="1F2933"/>
                </a:solidFill>
                <a:latin typeface="Calibri"/>
                <a:ea typeface="Calibri"/>
                <a:cs typeface="Calibri"/>
              </a:rPr>
              <a:t>The dedicated things reach back to Samuel and Saul (v. 28), and the porters serve once the temple is built (2 Chron 8:14).</a:t>
            </a:r>
          </a:p>
          <a:p>
            <a:pPr algn="l" marL="292608" indent="-201168">
              <a:lnSpc>
                <a:spcPct val="120000"/>
              </a:lnSpc>
              <a:spcBef>
                <a:spcPts val="0"/>
              </a:spcBef>
              <a:spcAft>
                <a:spcPts val="0"/>
              </a:spcAft>
              <a:buFont typeface="Arial"/>
              <a:buChar char="•"/>
            </a:pPr>
            <a:r>
              <a:rPr sz="2000" b="0">
                <a:solidFill>
                  <a:srgbClr val="1F2933"/>
                </a:solidFill>
                <a:latin typeface="Calibri"/>
                <a:ea typeface="Calibri"/>
                <a:cs typeface="Calibri"/>
              </a:rPr>
              <a:t>Absolute Chronology</a:t>
            </a:r>
          </a:p>
          <a:p>
            <a:pPr lvl="1" algn="l" marL="612647" indent="-201168">
              <a:lnSpc>
                <a:spcPct val="120000"/>
              </a:lnSpc>
              <a:spcBef>
                <a:spcPts val="0"/>
              </a:spcBef>
              <a:spcAft>
                <a:spcPts val="0"/>
              </a:spcAft>
              <a:buFont typeface="Arial"/>
              <a:buChar char="•"/>
            </a:pPr>
            <a:r>
              <a:rPr sz="2000" b="0">
                <a:solidFill>
                  <a:srgbClr val="1F2933"/>
                </a:solidFill>
                <a:latin typeface="Calibri"/>
                <a:ea typeface="Calibri"/>
                <a:cs typeface="Calibri"/>
              </a:rPr>
              <a:t>1 Chron 26 has no row in Chapter_Lookup (2026_10_06_Bible_Chronology_summary.xlsx).</a:t>
            </a:r>
          </a:p>
          <a:p>
            <a:pPr lvl="1" algn="l" marL="612647" indent="-201168">
              <a:lnSpc>
                <a:spcPct val="120000"/>
              </a:lnSpc>
              <a:spcBef>
                <a:spcPts val="0"/>
              </a:spcBef>
              <a:spcAft>
                <a:spcPts val="0"/>
              </a:spcAft>
              <a:buFont typeface="Arial"/>
              <a:buChar char="•"/>
            </a:pPr>
            <a:r>
              <a:rPr sz="2000" b="0">
                <a:solidFill>
                  <a:srgbClr val="1F2933"/>
                </a:solidFill>
                <a:latin typeface="Calibri"/>
                <a:ea typeface="Calibri"/>
                <a:cs typeface="Calibri"/>
              </a:rPr>
              <a:t>Derived from nearby rows: 1 Chr 23 (David’s last days, Solomon made king) and 1 Chr 29 (death of David) are both 970 BC (working). With “the fortieth year of the reign of David” in v. 31, this chapter fits about 970 BC (working; derived).</a:t>
            </a:r>
          </a:p>
          <a:p>
            <a:pPr lvl="1" algn="l" marL="612647" indent="-201168">
              <a:lnSpc>
                <a:spcPct val="120000"/>
              </a:lnSpc>
              <a:spcBef>
                <a:spcPts val="0"/>
              </a:spcBef>
              <a:spcAft>
                <a:spcPts val="0"/>
              </a:spcAft>
              <a:buFont typeface="Arial"/>
              <a:buChar char="•"/>
            </a:pPr>
            <a:r>
              <a:rPr sz="2000" b="0">
                <a:solidFill>
                  <a:srgbClr val="1F2933"/>
                </a:solidFill>
                <a:latin typeface="Calibri"/>
                <a:ea typeface="Calibri"/>
                <a:cs typeface="Calibri"/>
              </a:rPr>
              <a:t>The 1 Chr 18 row places the wars whose spoils David dedicated (1 Chron 18:11) at 999 BC (stated). The MB date for 1 Chron 26 is blank, so there is no conflict to flag.</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26  ·  Gatekeepers etc.      Memorize-the-Bible.com      All quotations are from the KJV for copyright reasons</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Where are the Events in 1 Chron 26:</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Jerusalem, at the gates of the house of the LORD: east, north, south, and west, with the storehouse (Asuppim), the gate Shallecheth, the causeway, and Parbar (vv. 12–18).</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treasuries of the house of God and of the dedicated things (vv. 20, 26).</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Israel west of the Jordan, under Hashabiah (v. 30), and east of the Jordan, over Reuben, Gad, and half Manasseh, under Jerijah’s brethren, found at Jazer of Gilead (vv. 31–32).</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26  ·  Gatekeepers etc.      Memorize-the-Bible.com      All quotations are from the KJV for copyright reasons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364 - 1 Chron 26 -- Medium - PPT</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