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Phil 1 - My Prison for Good</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From Paul &amp; Timothy, to the saints in Philippi, including overseers &amp; deacons. He who began a good work in you will perfect it. My imprisonment has turned out for good, has been known throughout the whole praetorian guard and others. Some preach from envy, some from good will. Either way, Christ is proclaimed. To live is Christ, to die is gain. Conduct yourself in a worthy manner, so that I will hear you are standing firm in one spirit, striving with one mind.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Paul and Timothy greet the saints at Philippi. Paul thanks God with joy for their fellowship in the gospel from the first day, confident that He who began a good work in them will perform it until the day of Jesus Christ. He prays that their love may abound in knowledge. His imprisonment has furthered the gospel: his bonds are known throughout the palace, and the brethren speak more boldly. Some preach Christ from envy, some from good will, yet Christ is preached, and he rejoices. To live is Christ, to die is gain; he expects to remain for their sake. They must stand fast in one spirit, unafraid, for it is given them to suffer for Christ.</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Paul and Timotheus write “to all the saints … at Philippi, with the bishops and deacons” (vv. 1–2).</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Paul thanks God with joy for their “fellowship in the gospel from the first day until now” (vv. 3–5).</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He is confident “that he which hath begun a good work in you will perform it until the day of Jesus Christ” (vv. 6–8).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He prays their love may abound in knowledge, that they be sincere and filled with righteousness (vv. 9–11).</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His bonds have furthered the gospel, being manifest “in all the palace,” and the brethren speak more boldly (vv. 12–14).</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Some preach Christ of envy and strife, others of good will; “Christ is preached; and I therein do rejoice” (vv. 15–18).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Through their prayer Christ will be magnified in his body, “whether it be by life, or by death” (vv. 19–20).</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“For to me to live is Christ, and to die is gain”; torn between the two, he expects to abide for their sake (vv. 21–26).</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They must stand fast “in one spirit, with one mind,” not terrified by adversaries (vv. 27–28).</a:t>
            </a:r>
          </a:p>
          <a:p>
            <a:pPr algn="l" marL="292608" indent="-201168">
              <a:lnSpc>
                <a:spcPct val="120000"/>
              </a:lnSpc>
              <a:spcBef>
                <a:spcPts val="0"/>
              </a:spcBef>
              <a:spcAft>
                <a:spcPts val="0"/>
              </a:spcAft>
              <a:buFont typeface="Arial"/>
              <a:buChar char="•"/>
            </a:pPr>
            <a:r>
              <a:rPr sz="1900" b="0">
                <a:solidFill>
                  <a:srgbClr val="1F2933"/>
                </a:solidFill>
                <a:latin typeface="Calibri"/>
                <a:ea typeface="Calibri"/>
                <a:cs typeface="Calibri"/>
              </a:rPr>
              <a:t>It is given them “not only to believe on him, but also to suffer for his sake” (vv. 29–30).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No other chapter records the same events or uses closely parallel wording; Paul’s other prison letters (see below) are related but distinct (MB Parallel Chapters: none).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Phil 1 contains no formally introduced quotation of Scripture, and no later passage clearly quotes it (MB: none). The verbal echo of Job 13:16 in v. 19 is listed under Related Bible Passages.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1 -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16:9–40 – the founding of the church at Philippi: Lydia, the jailer, and Paul and Silas beaten and imprisoned there (compare v. 30, “the same conflict which ye saw in me”).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28:16–31 – Paul two years a prisoner in Rome in his own hired house, preaching “with all confidence, no man forbidding him,” the usual setting proposed for this letter.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20:1–6 – Paul passes again through Macedonia and sails from Philippi.</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1 - Paul’s other letters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Phil 4:10–18 – the Philippians’ gifts that show their fellowship “in the beginning of the gospel.”</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8:1–5 – the Macedonian churches give out of deep poverty.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Thess 2:2 – Paul and his companions “shamefully entreated, as ye know, at Philippi.”</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Cor 5:1–9 – willing “to be absent from the body, and to be present with the Lord.”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Eph 6:19–20; Col 4:3–4; Philem 1, 9 – Paul as an ambassador in bonds asking prayer for boldness.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Tim 4:6–8 – Paul ready to be offered, the time of his departure at hand.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1 - Other New Testament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Acts 5:41; 1 Pet 4:12–16 – counted worthy to suffer for His name.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Matt 5:10–12 – blessed are they which are persecuted for righteousness’ sake.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John 16:33; 2 Thess 1:4–5 – “In the world ye shall have tribulation”; persecutions endured as “a manifest token of the righteous judgment of God” (MB cross references; compare v. 28).</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Phil 1 - Verbal echo</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Job 13:16 – v. 19 “this shall turn to my salvation” matches word for word the Greek (Septuagint) of Job 13:16, but Paul does not mark it as a quotation.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 – KJV “bishops and deacons” is ESV “overseers and deacons”; the Greek episkopoi means overseers, plural, in one congregation.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7 – KJV “I have you in my heart” can also be read “you have me in your heart”; the Greek allows either.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8 – KJV “the bowels of Jesus Christ” is ESV “the affection of Christ Jesus.”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13 – KJV “in all the palace” translates praitōrion; ESV and NASB read “the whole imperial (praetorian) guard,” referring to soldiers rather than a building.</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vv. 16–17 – the oldest manuscripts reverse the order of these two verses (love first, then contention), followed by ESV and NASB; KJV follows the later order.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v. 27 – KJV “let your conversation be” is ESV “let your manner of life be”; the Greek verb means to live as citizens, fitting for a Roman colony.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a prisoner for Christ, writing with joy and ready to live or die for Him (vv. 1, 7, 12–26).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Timotheus (Timothy), joined with Paul in the greeting (v. 1).</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saints at Philippi, with their bishops and deacons, partners in the gospel (vv. 1–11, 27–30).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palace or praetorian guard and others in Rome, to whom Paul’s bonds became known (v. 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brethren who preach Christ, some of envy and strife, some of good will (vv. 14–18).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adversaries who oppose the Philippians (v. 28).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Jesus Christ and God the Father, from whom grace comes and in whose day the good work is completed (vv. 2, 6, 10–11).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Written during an imprisonment of Paul, some years after he founded the church at Philippi on his second missionary journey (Acts 16).</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Usually placed in his first Roman imprisonment (Acts 28:30–31), with Ephesians, Colossians, and Philemon; Paul expects release and a further visit (vv. 25–26; Phil 2:24).</a:t>
            </a:r>
          </a:p>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Phil 1 has no row in Chapter_Lookup (2026_10_06_Bible_Chronology_summary.xlsx), and the letter gives no year.</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Derived from nearby rows: Acts 15 = AD 49 (working; Jerusalem Council), so the founding of the church at Philippi (Acts 16) is about AD 49–50 (derived); Acts 20–21 = AD 57 (working; arrest window), and after two years at Caesarea (Acts 24:27) and two years at Rome (Acts 28:30) the letter falls about AD 60–62 (derived).</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Some place the letter earlier, during a possible imprisonment at Ephesus or Caesarea. The MB date for Phil 1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Phil 1:</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Written to Philippi, a Roman colony and chief city of that part of Macedonia (v. 1; Acts 16:12).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Paul writes as a prisoner, his bonds known “in all the palace” (praetorium), most likely at Rome (v. 13; compare Phil 4:22, “they that are of Caesar’s household”).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Phil 1  ·  My Prison for Good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1104 - Phil 1 --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